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3"/>
    <p:sldId id="257" r:id="rId4"/>
    <p:sldId id="266" r:id="rId5"/>
    <p:sldId id="258" r:id="rId6"/>
    <p:sldId id="259" r:id="rId7"/>
    <p:sldId id="263" r:id="rId8"/>
    <p:sldId id="260" r:id="rId10"/>
    <p:sldId id="262" r:id="rId11"/>
    <p:sldId id="261" r:id="rId12"/>
    <p:sldId id="264" r:id="rId13"/>
    <p:sldId id="265" r:id="rId14"/>
    <p:sldId id="267" r:id="rId15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33519"/>
    <a:srgbClr val="FF3399"/>
    <a:srgbClr val="339933"/>
    <a:srgbClr val="66FF33"/>
    <a:srgbClr val="FF9900"/>
    <a:srgbClr val="003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>
        <p:scale>
          <a:sx n="70" d="100"/>
          <a:sy n="70" d="100"/>
        </p:scale>
        <p:origin x="-1386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194" name="标题 8193"/>
          <p:cNvSpPr>
            <a:spLocks noGrp="1" noRot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buClrTx/>
              <a:buSzTx/>
              <a:buFontTx/>
              <a:defRPr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195" name="副标题 8194"/>
          <p:cNvSpPr>
            <a:spLocks noGrp="1" noRot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Clr>
                <a:schemeClr val="hlink"/>
              </a:buClr>
              <a:buSzPct val="75000"/>
              <a:buFont typeface="Wingdings" panose="05000000000000000000" pitchFamily="2" charset="2"/>
              <a:buNone/>
              <a:defRPr/>
            </a:lvl1pPr>
            <a:lvl2pPr marL="457200" lvl="1" indent="0" algn="ctr">
              <a:buClr>
                <a:schemeClr val="accent2"/>
              </a:buClr>
              <a:buSzPct val="85000"/>
              <a:buFont typeface="Wingdings" panose="05000000000000000000" pitchFamily="2" charset="2"/>
              <a:buNone/>
              <a:defRPr/>
            </a:lvl2pPr>
            <a:lvl3pPr marL="914400" lvl="2" indent="0" algn="ctr">
              <a:buClr>
                <a:schemeClr val="hlink"/>
              </a:buClr>
              <a:buSzPct val="85000"/>
              <a:buFont typeface="Wingdings" panose="05000000000000000000" pitchFamily="2" charset="2"/>
              <a:buNone/>
              <a:defRPr/>
            </a:lvl3pPr>
            <a:lvl4pPr marL="1371600" lvl="3" indent="0" algn="ctr">
              <a:buClr>
                <a:schemeClr val="accent2"/>
              </a:buClr>
              <a:buSzPct val="90000"/>
              <a:buFont typeface="Wingdings" panose="05000000000000000000" pitchFamily="2" charset="2"/>
              <a:buNone/>
              <a:defRPr/>
            </a:lvl4pPr>
            <a:lvl5pPr marL="1828800" lvl="4" indent="0" algn="ctr">
              <a:buClr>
                <a:schemeClr val="hlink"/>
              </a:buClr>
              <a:buSzPct val="85000"/>
              <a:buFont typeface="Wingdings" panose="05000000000000000000" pitchFamily="2" charset="2"/>
              <a:buNone/>
              <a:defRPr/>
            </a:lvl5pPr>
          </a:lstStyle>
          <a:p>
            <a:pPr lvl="0"/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8196" name="日期占位符 8195"/>
          <p:cNvSpPr>
            <a:spLocks noGrp="1"/>
          </p:cNvSpPr>
          <p:nvPr>
            <p:ph type="dt" sz="half" idx="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400"/>
            </a:lvl1pPr>
          </a:lstStyle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197" name="页脚占位符 8196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400"/>
            </a:lvl1pPr>
          </a:lstStyle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198" name="灯片编号占位符 8197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400"/>
            </a:lvl1pPr>
          </a:lstStyle>
          <a:p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07188" y="609600"/>
            <a:ext cx="2135188" cy="54895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1625" y="609600"/>
            <a:ext cx="6281784" cy="54895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1625" y="1905000"/>
            <a:ext cx="4184968" cy="41941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7408" y="1905000"/>
            <a:ext cx="4184968" cy="41941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7170" name="标题 7169"/>
          <p:cNvSpPr>
            <a:spLocks noGrp="1" noRot="1"/>
          </p:cNvSpPr>
          <p:nvPr>
            <p:ph type="title"/>
          </p:nvPr>
        </p:nvSpPr>
        <p:spPr>
          <a:xfrm>
            <a:off x="301625" y="609600"/>
            <a:ext cx="854075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7171" name="文本占位符 7170"/>
          <p:cNvSpPr>
            <a:spLocks noGrp="1" noRot="1"/>
          </p:cNvSpPr>
          <p:nvPr>
            <p:ph type="body" idx="1"/>
          </p:nvPr>
        </p:nvSpPr>
        <p:spPr>
          <a:xfrm>
            <a:off x="301625" y="1905000"/>
            <a:ext cx="8540750" cy="419417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172" name="日期占位符 7171"/>
          <p:cNvSpPr>
            <a:spLocks noGrp="1"/>
          </p:cNvSpPr>
          <p:nvPr>
            <p:ph type="dt" sz="half" idx="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73" name="页脚占位符 7172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174" name="灯片编号占位符 7173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anose="05000000000000000000" pitchFamily="2" charset="2"/>
        <a:buChar char="v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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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1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2" name="标题 2051"/>
          <p:cNvSpPr>
            <a:spLocks noGrp="1" noRot="1"/>
          </p:cNvSpPr>
          <p:nvPr>
            <p:ph type="ctrTitle"/>
          </p:nvPr>
        </p:nvSpPr>
        <p:spPr>
          <a:xfrm>
            <a:off x="2015490" y="1720215"/>
            <a:ext cx="5113020" cy="2563495"/>
          </a:xfrm>
        </p:spPr>
        <p:txBody>
          <a:bodyPr anchor="ctr"/>
          <a:p>
            <a:pPr defTabSz="914400">
              <a:buSzTx/>
            </a:pPr>
            <a:br>
              <a:rPr lang="zh-CN" altLang="en-US" sz="3200" b="1" dirty="0">
                <a:sym typeface="+mn-ea"/>
              </a:rPr>
            </a:br>
            <a:r>
              <a:rPr lang="zh-CN" altLang="en-US" sz="3200" b="1" dirty="0">
                <a:latin typeface="+mj-ea"/>
                <a:cs typeface="+mj-ea"/>
                <a:sym typeface="+mn-ea"/>
              </a:rPr>
              <a:t>晋益电子有限公司</a:t>
            </a:r>
            <a:br>
              <a:rPr lang="zh-CN" altLang="en-US" sz="3200" b="1" dirty="0">
                <a:latin typeface="+mj-ea"/>
                <a:cs typeface="+mj-ea"/>
                <a:sym typeface="+mn-ea"/>
              </a:rPr>
            </a:br>
            <a:br>
              <a:rPr lang="zh-CN" altLang="en-US" sz="3200" b="1" dirty="0">
                <a:latin typeface="+mj-ea"/>
                <a:cs typeface="+mj-ea"/>
                <a:sym typeface="+mn-ea"/>
              </a:rPr>
            </a:br>
            <a:r>
              <a:rPr lang="zh-CN" altLang="en-US" sz="3200" b="1" dirty="0">
                <a:latin typeface="+mj-ea"/>
                <a:cs typeface="+mj-ea"/>
                <a:sym typeface="+mn-ea"/>
              </a:rPr>
              <a:t>实拍</a:t>
            </a:r>
            <a:br>
              <a:rPr lang="zh-CN" altLang="en-US" sz="3200" b="1" dirty="0">
                <a:latin typeface="+mj-ea"/>
                <a:cs typeface="+mj-ea"/>
                <a:sym typeface="+mn-ea"/>
              </a:rPr>
            </a:br>
            <a:br>
              <a:rPr lang="zh-CN" altLang="en-US" sz="2400" b="1" kern="1200" baseline="0" dirty="0">
                <a:latin typeface="+mj-ea"/>
                <a:cs typeface="+mj-ea"/>
              </a:rPr>
            </a:br>
            <a:r>
              <a:rPr lang="en-US" altLang="zh-CN" sz="2400" b="1" kern="1200" baseline="0" dirty="0">
                <a:latin typeface="+mj-ea"/>
                <a:cs typeface="+mj-ea"/>
              </a:rPr>
              <a:t>2019-08-17</a:t>
            </a:r>
            <a:br>
              <a:rPr lang="zh-CN" altLang="en-US" sz="2400" b="1" kern="1200" baseline="0" dirty="0">
                <a:latin typeface="Arial" panose="020B0604020202020204" pitchFamily="34" charset="0"/>
                <a:ea typeface="宋体" panose="02010600030101010101" pitchFamily="2" charset="-122"/>
              </a:rPr>
            </a:br>
            <a:endParaRPr lang="zh-CN" altLang="en-US" sz="2400" b="1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2" name="矩形 17411"/>
          <p:cNvSpPr>
            <a:spLocks noRot="1"/>
          </p:cNvSpPr>
          <p:nvPr/>
        </p:nvSpPr>
        <p:spPr>
          <a:xfrm>
            <a:off x="196215" y="603250"/>
            <a:ext cx="5892800" cy="503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>
                        <a:lumMod val="110000"/>
                        <a:satMod val="105000"/>
                        <a:tint val="67000"/>
                      </a:schemeClr>
                    </a:gs>
                    <a:gs pos="50000">
                      <a:schemeClr val="accent2">
                        <a:lumMod val="105000"/>
                        <a:satMod val="103000"/>
                        <a:tint val="73000"/>
                      </a:schemeClr>
                    </a:gs>
                    <a:gs pos="100000">
                      <a:schemeClr val="accent2">
                        <a:lumMod val="105000"/>
                        <a:satMod val="109000"/>
                        <a:tint val="81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en-US" altLang="zh-CN" sz="2800" b="1" dirty="0">
                <a:solidFill>
                  <a:srgbClr val="002060"/>
                </a:solidFill>
                <a:latin typeface="+mn-lt"/>
                <a:ea typeface="+mj-ea"/>
                <a:cs typeface="+mn-lt"/>
                <a:sym typeface="+mn-ea"/>
              </a:rPr>
              <a:t>SMT</a:t>
            </a:r>
            <a:r>
              <a:rPr lang="zh-CN" altLang="en-US" sz="2800" b="1" dirty="0">
                <a:solidFill>
                  <a:srgbClr val="002060"/>
                </a:solidFill>
                <a:latin typeface="+mn-lt"/>
                <a:ea typeface="+mj-ea"/>
                <a:cs typeface="+mn-lt"/>
                <a:sym typeface="+mn-ea"/>
              </a:rPr>
              <a:t>重要产品</a:t>
            </a:r>
            <a:r>
              <a:rPr lang="en-US" altLang="zh-CN" sz="2800" b="1" dirty="0">
                <a:solidFill>
                  <a:srgbClr val="002060"/>
                </a:solidFill>
                <a:latin typeface="+mn-lt"/>
                <a:ea typeface="+mj-ea"/>
                <a:cs typeface="+mn-lt"/>
                <a:sym typeface="+mn-ea"/>
              </a:rPr>
              <a:t>(2)</a:t>
            </a:r>
            <a:r>
              <a:rPr lang="zh-CN" altLang="en-US" sz="2800" b="1" dirty="0">
                <a:solidFill>
                  <a:srgbClr val="002060"/>
                </a:solidFill>
                <a:latin typeface="+mn-lt"/>
                <a:ea typeface="+mj-ea"/>
                <a:cs typeface="+mn-lt"/>
                <a:sym typeface="+mn-ea"/>
              </a:rPr>
              <a:t>：高速信号处理板</a:t>
            </a:r>
            <a:endParaRPr lang="zh-CN" altLang="en-US" sz="2800" b="1" dirty="0">
              <a:solidFill>
                <a:srgbClr val="002060"/>
              </a:solidFill>
              <a:latin typeface="+mn-lt"/>
              <a:ea typeface="+mj-ea"/>
              <a:cs typeface="+mn-lt"/>
              <a:sym typeface="+mn-ea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72" r="-563" b="11253"/>
          <a:stretch>
            <a:fillRect/>
          </a:stretch>
        </p:blipFill>
        <p:spPr>
          <a:xfrm>
            <a:off x="196215" y="3253105"/>
            <a:ext cx="8736330" cy="3263265"/>
          </a:xfr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t="20252" r="2029" b="8325"/>
          <a:stretch>
            <a:fillRect/>
          </a:stretch>
        </p:blipFill>
        <p:spPr>
          <a:xfrm>
            <a:off x="2877820" y="1306830"/>
            <a:ext cx="3211830" cy="174688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57" name="矩形 14356"/>
          <p:cNvSpPr>
            <a:spLocks noRot="1"/>
          </p:cNvSpPr>
          <p:nvPr/>
        </p:nvSpPr>
        <p:spPr>
          <a:xfrm>
            <a:off x="-635" y="537210"/>
            <a:ext cx="6797040" cy="50355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en-US" altLang="zh-CN" sz="2800" b="1" dirty="0"/>
              <a:t>SMT</a:t>
            </a:r>
            <a:r>
              <a:rPr lang="zh-CN" altLang="en-US" sz="2800" b="1" dirty="0"/>
              <a:t>重要产品</a:t>
            </a:r>
            <a:r>
              <a:rPr lang="en-US" altLang="zh-CN" sz="2800" b="1" dirty="0"/>
              <a:t>(3)</a:t>
            </a:r>
            <a:r>
              <a:rPr lang="zh-CN" altLang="en-US" sz="2800" b="1" dirty="0"/>
              <a:t>：</a:t>
            </a:r>
            <a:r>
              <a:rPr lang="en-US" altLang="zh-CN" sz="2800" b="1" dirty="0"/>
              <a:t>FPC,PCB</a:t>
            </a:r>
            <a:endParaRPr lang="zh-CN" altLang="en-US" sz="2800" b="1" dirty="0"/>
          </a:p>
          <a:p>
            <a:pPr lvl="0" algn="l"/>
            <a:endParaRPr lang="zh-CN" altLang="en-US" sz="2800" b="1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720" y="1429385"/>
            <a:ext cx="3227705" cy="42849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9485" y="1040765"/>
            <a:ext cx="3313430" cy="241173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9485" y="3686810"/>
            <a:ext cx="3313430" cy="237680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57" name="矩形 14356"/>
          <p:cNvSpPr>
            <a:spLocks noRot="1"/>
          </p:cNvSpPr>
          <p:nvPr/>
        </p:nvSpPr>
        <p:spPr>
          <a:xfrm>
            <a:off x="-635" y="537210"/>
            <a:ext cx="6797040" cy="50355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en-US" altLang="zh-CN" sz="2800" b="1" dirty="0"/>
              <a:t>SMT</a:t>
            </a:r>
            <a:r>
              <a:rPr lang="zh-CN" altLang="en-US" sz="2800" b="1" dirty="0"/>
              <a:t>重要产品</a:t>
            </a:r>
            <a:r>
              <a:rPr lang="en-US" altLang="zh-CN" sz="2800" b="1" dirty="0"/>
              <a:t>(4)</a:t>
            </a:r>
            <a:r>
              <a:rPr lang="zh-CN" altLang="en-US" sz="2800" b="1" dirty="0"/>
              <a:t>：</a:t>
            </a:r>
            <a:r>
              <a:rPr lang="en-US" altLang="zh-CN" sz="2800" b="1" dirty="0"/>
              <a:t>FPC</a:t>
            </a:r>
            <a:endParaRPr lang="zh-CN" altLang="en-US" sz="2800" b="1" dirty="0"/>
          </a:p>
          <a:p>
            <a:pPr lvl="0" algn="l"/>
            <a:endParaRPr lang="zh-CN" altLang="en-US" sz="2800" b="1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28210" y="1810385"/>
            <a:ext cx="4074160" cy="287718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45" y="1810385"/>
            <a:ext cx="4074160" cy="287718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4" name="矩形 10243"/>
          <p:cNvSpPr>
            <a:spLocks noRot="1"/>
          </p:cNvSpPr>
          <p:nvPr/>
        </p:nvSpPr>
        <p:spPr>
          <a:xfrm>
            <a:off x="86995" y="504825"/>
            <a:ext cx="5543550" cy="50323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zh-CN" altLang="en-US" sz="2800" b="1" dirty="0"/>
              <a:t>公司前台</a:t>
            </a:r>
            <a:endParaRPr lang="zh-CN" altLang="en-US" sz="2800" b="1" dirty="0"/>
          </a:p>
        </p:txBody>
      </p:sp>
      <p:sp>
        <p:nvSpPr>
          <p:cNvPr id="2" name="矩形 1"/>
          <p:cNvSpPr>
            <a:spLocks noRot="1"/>
          </p:cNvSpPr>
          <p:nvPr/>
        </p:nvSpPr>
        <p:spPr>
          <a:xfrm>
            <a:off x="1447800" y="1196340"/>
            <a:ext cx="7265035" cy="495871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endParaRPr lang="zh-CN" altLang="en-US" sz="2800" b="1" dirty="0"/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" y="1196340"/>
            <a:ext cx="7833995" cy="504507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60" name="矩形 19459"/>
          <p:cNvSpPr>
            <a:spLocks noRot="1"/>
          </p:cNvSpPr>
          <p:nvPr/>
        </p:nvSpPr>
        <p:spPr>
          <a:xfrm>
            <a:off x="158433" y="581660"/>
            <a:ext cx="3816350" cy="50323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zh-CN" altLang="en-US" sz="2800" b="1" dirty="0"/>
              <a:t>公司走廊</a:t>
            </a:r>
            <a:endParaRPr lang="zh-CN" altLang="en-US" sz="2800" b="1" dirty="0"/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730" y="1085215"/>
            <a:ext cx="6805930" cy="510476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8" name="矩形 11267"/>
          <p:cNvSpPr>
            <a:spLocks noRot="1"/>
          </p:cNvSpPr>
          <p:nvPr/>
        </p:nvSpPr>
        <p:spPr>
          <a:xfrm>
            <a:off x="106998" y="560070"/>
            <a:ext cx="3168650" cy="50323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zh-CN" altLang="en-US" sz="2800" b="1" dirty="0"/>
              <a:t>公司口号</a:t>
            </a:r>
            <a:endParaRPr lang="zh-CN" altLang="en-US" sz="2800" b="1" dirty="0"/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205" y="1162685"/>
            <a:ext cx="6859270" cy="514477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2" name="矩形 12291"/>
          <p:cNvSpPr>
            <a:spLocks noRot="1"/>
          </p:cNvSpPr>
          <p:nvPr/>
        </p:nvSpPr>
        <p:spPr>
          <a:xfrm>
            <a:off x="92710" y="647065"/>
            <a:ext cx="2039620" cy="128206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ctr"/>
            <a:r>
              <a:rPr lang="en-US" altLang="zh-CN" sz="2800" b="1" dirty="0"/>
              <a:t>SMT</a:t>
            </a:r>
            <a:endParaRPr lang="en-US" altLang="zh-CN" sz="2800" b="1" dirty="0"/>
          </a:p>
          <a:p>
            <a:pPr lvl="0" algn="ctr"/>
            <a:r>
              <a:rPr lang="zh-CN" altLang="en-US" sz="2800" b="1" dirty="0"/>
              <a:t>生产车间</a:t>
            </a:r>
            <a:endParaRPr lang="zh-CN" altLang="en-US" sz="2800" b="1" dirty="0"/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8" r="4681" b="15586"/>
          <a:stretch>
            <a:fillRect/>
          </a:stretch>
        </p:blipFill>
        <p:spPr>
          <a:xfrm>
            <a:off x="1987550" y="581025"/>
            <a:ext cx="6856095" cy="5911215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8" name="矩形 16387"/>
          <p:cNvSpPr>
            <a:spLocks noRot="1"/>
          </p:cNvSpPr>
          <p:nvPr/>
        </p:nvSpPr>
        <p:spPr>
          <a:xfrm>
            <a:off x="114935" y="591820"/>
            <a:ext cx="2269490" cy="102933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ctr"/>
            <a:r>
              <a:rPr lang="en-US" altLang="zh-CN" sz="2800" b="1" dirty="0"/>
              <a:t>SMT</a:t>
            </a:r>
            <a:endParaRPr lang="en-US" altLang="zh-CN" sz="2800" b="1" dirty="0"/>
          </a:p>
          <a:p>
            <a:pPr lvl="0" algn="ctr"/>
            <a:r>
              <a:rPr lang="zh-CN" altLang="en-US" sz="2800" b="1" dirty="0"/>
              <a:t>生产</a:t>
            </a:r>
            <a:r>
              <a:rPr lang="zh-CN" altLang="en-US" sz="2800" b="1" dirty="0"/>
              <a:t>流程图</a:t>
            </a:r>
            <a:endParaRPr lang="zh-CN" altLang="en-US" sz="2800" b="1" dirty="0"/>
          </a:p>
        </p:txBody>
      </p:sp>
      <p:pic>
        <p:nvPicPr>
          <p:cNvPr id="89" name="图片 8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53715" y="514350"/>
            <a:ext cx="4139565" cy="582993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6" name="矩形 13315"/>
          <p:cNvSpPr>
            <a:spLocks noRot="1"/>
          </p:cNvSpPr>
          <p:nvPr/>
        </p:nvSpPr>
        <p:spPr>
          <a:xfrm>
            <a:off x="113983" y="592455"/>
            <a:ext cx="3816350" cy="50323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zh-CN" altLang="en-US" sz="2800" b="1" dirty="0"/>
              <a:t>手工，测试车间</a:t>
            </a:r>
            <a:endParaRPr lang="zh-CN" altLang="en-US" sz="2800" b="1" dirty="0"/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215" y="1710690"/>
            <a:ext cx="4066540" cy="3050540"/>
          </a:xfrm>
        </p:spPr>
      </p:pic>
      <p:pic>
        <p:nvPicPr>
          <p:cNvPr id="2" name="内容占位符 4"/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40" y="1732280"/>
            <a:ext cx="4170045" cy="30289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5" name="矩形 15364"/>
          <p:cNvSpPr>
            <a:spLocks noRot="1"/>
          </p:cNvSpPr>
          <p:nvPr/>
        </p:nvSpPr>
        <p:spPr>
          <a:xfrm>
            <a:off x="26353" y="494030"/>
            <a:ext cx="5905500" cy="50323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en-US" altLang="zh-CN" sz="2800" b="1" dirty="0"/>
              <a:t>SMT</a:t>
            </a:r>
            <a:r>
              <a:rPr lang="zh-CN" altLang="en-US" sz="2800" b="1" dirty="0"/>
              <a:t>主要设备：</a:t>
            </a:r>
            <a:endParaRPr lang="zh-CN" altLang="en-US" sz="2800" b="1" dirty="0"/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80" y="1337945"/>
            <a:ext cx="2759075" cy="3678555"/>
          </a:xfrm>
        </p:spPr>
      </p:pic>
      <p:pic>
        <p:nvPicPr>
          <p:cNvPr id="6" name="内容占位符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385" y="2217420"/>
            <a:ext cx="2790825" cy="2423160"/>
          </a:xfrm>
          <a:prstGeom prst="rect">
            <a:avLst/>
          </a:prstGeom>
        </p:spPr>
      </p:pic>
      <p:pic>
        <p:nvPicPr>
          <p:cNvPr id="2" name="内容占位符 4"/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465" y="1480820"/>
            <a:ext cx="2568575" cy="353568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57" name="矩形 14356"/>
          <p:cNvSpPr>
            <a:spLocks noRot="1"/>
          </p:cNvSpPr>
          <p:nvPr/>
        </p:nvSpPr>
        <p:spPr>
          <a:xfrm>
            <a:off x="163830" y="647065"/>
            <a:ext cx="6797040" cy="50355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en-US" altLang="zh-CN" sz="2800" b="1" dirty="0"/>
              <a:t>SMT</a:t>
            </a:r>
            <a:r>
              <a:rPr lang="zh-CN" altLang="en-US" sz="2800" b="1" dirty="0"/>
              <a:t>重要产品</a:t>
            </a:r>
            <a:r>
              <a:rPr lang="en-US" altLang="zh-CN" sz="2800" b="1" dirty="0"/>
              <a:t>(1)</a:t>
            </a:r>
            <a:r>
              <a:rPr lang="zh-CN" altLang="en-US" sz="2800" b="1" dirty="0"/>
              <a:t>：</a:t>
            </a:r>
            <a:r>
              <a:rPr lang="zh-CN" altLang="en-US" sz="2800" b="1" dirty="0">
                <a:sym typeface="+mn-ea"/>
              </a:rPr>
              <a:t>多功能</a:t>
            </a:r>
            <a:r>
              <a:rPr lang="en-US" altLang="zh-CN" sz="2800" b="1" dirty="0">
                <a:sym typeface="+mn-ea"/>
              </a:rPr>
              <a:t>ZYNQ</a:t>
            </a:r>
            <a:r>
              <a:rPr lang="zh-CN" altLang="en-US" sz="2800" b="1" dirty="0">
                <a:sym typeface="+mn-ea"/>
              </a:rPr>
              <a:t>控制器</a:t>
            </a:r>
            <a:endParaRPr lang="zh-CN" altLang="en-US" sz="2800" b="1" dirty="0"/>
          </a:p>
          <a:p>
            <a:pPr lvl="0" algn="l"/>
            <a:endParaRPr lang="zh-CN" altLang="en-US" sz="2800" b="1" dirty="0"/>
          </a:p>
        </p:txBody>
      </p:sp>
      <p:pic>
        <p:nvPicPr>
          <p:cNvPr id="7" name="内容占位符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" t="6508" r="4428" b="2485"/>
          <a:stretch>
            <a:fillRect/>
          </a:stretch>
        </p:blipFill>
        <p:spPr>
          <a:xfrm>
            <a:off x="548005" y="1702435"/>
            <a:ext cx="3738880" cy="3815715"/>
          </a:xfrm>
          <a:prstGeom prst="rect">
            <a:avLst/>
          </a:prstGeom>
        </p:spPr>
      </p:pic>
      <p:pic>
        <p:nvPicPr>
          <p:cNvPr id="6" name="内容占位符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9" t="1782" r="9720" b="4268"/>
          <a:stretch>
            <a:fillRect/>
          </a:stretch>
        </p:blipFill>
        <p:spPr>
          <a:xfrm>
            <a:off x="4883785" y="1702435"/>
            <a:ext cx="3672205" cy="381635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SLIDE_MODEL_TYPE" val="cover"/>
</p:tagLst>
</file>

<file path=ppt/theme/theme1.xml><?xml version="1.0" encoding="utf-8"?>
<a:theme xmlns:a="http://schemas.openxmlformats.org/drawingml/2006/main" name="诗情画意">
  <a:themeElements>
    <a:clrScheme name="">
      <a:dk1>
        <a:srgbClr val="007A77"/>
      </a:dk1>
      <a:lt1>
        <a:srgbClr val="FFFFFF"/>
      </a:lt1>
      <a:dk2>
        <a:srgbClr val="003399"/>
      </a:dk2>
      <a:lt2>
        <a:srgbClr val="C0C0C0"/>
      </a:lt2>
      <a:accent1>
        <a:srgbClr val="EBF7FF"/>
      </a:accent1>
      <a:accent2>
        <a:srgbClr val="3366FF"/>
      </a:accent2>
      <a:accent3>
        <a:srgbClr val="FFFFFF"/>
      </a:accent3>
      <a:accent4>
        <a:srgbClr val="006866"/>
      </a:accent4>
      <a:accent5>
        <a:srgbClr val="F3FAFF"/>
      </a:accent5>
      <a:accent6>
        <a:srgbClr val="2D5BE5"/>
      </a:accent6>
      <a:hlink>
        <a:srgbClr val="DC5900"/>
      </a:hlink>
      <a:folHlink>
        <a:srgbClr val="7979A5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7A77"/>
        </a:dk1>
        <a:lt1>
          <a:srgbClr val="FFFFFF"/>
        </a:lt1>
        <a:dk2>
          <a:srgbClr val="003399"/>
        </a:dk2>
        <a:lt2>
          <a:srgbClr val="C0C0C0"/>
        </a:lt2>
        <a:accent1>
          <a:srgbClr val="EBF7FF"/>
        </a:accent1>
        <a:accent2>
          <a:srgbClr val="3366FF"/>
        </a:accent2>
        <a:accent3>
          <a:srgbClr val="FFFFFF"/>
        </a:accent3>
        <a:accent4>
          <a:srgbClr val="006866"/>
        </a:accent4>
        <a:accent5>
          <a:srgbClr val="F3FAFF"/>
        </a:accent5>
        <a:accent6>
          <a:srgbClr val="2D5BE5"/>
        </a:accent6>
        <a:hlink>
          <a:srgbClr val="DC5900"/>
        </a:hlink>
        <a:folHlink>
          <a:srgbClr val="7979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5FBE"/>
        </a:dk1>
        <a:lt1>
          <a:srgbClr val="FFFFDD"/>
        </a:lt1>
        <a:dk2>
          <a:srgbClr val="2C5884"/>
        </a:dk2>
        <a:lt2>
          <a:srgbClr val="C0C0C0"/>
        </a:lt2>
        <a:accent1>
          <a:srgbClr val="E9F7FF"/>
        </a:accent1>
        <a:accent2>
          <a:srgbClr val="F89400"/>
        </a:accent2>
        <a:accent3>
          <a:srgbClr val="FFFFEB"/>
        </a:accent3>
        <a:accent4>
          <a:srgbClr val="0051A3"/>
        </a:accent4>
        <a:accent5>
          <a:srgbClr val="F2FAFF"/>
        </a:accent5>
        <a:accent6>
          <a:srgbClr val="DE8400"/>
        </a:accent6>
        <a:hlink>
          <a:srgbClr val="B20048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5D5D8B"/>
        </a:dk1>
        <a:lt1>
          <a:srgbClr val="DAEADE"/>
        </a:lt1>
        <a:dk2>
          <a:srgbClr val="A25269"/>
        </a:dk2>
        <a:lt2>
          <a:srgbClr val="C0C0C0"/>
        </a:lt2>
        <a:accent1>
          <a:srgbClr val="FFFFDD"/>
        </a:accent1>
        <a:accent2>
          <a:srgbClr val="3399FF"/>
        </a:accent2>
        <a:accent3>
          <a:srgbClr val="E9F2EB"/>
        </a:accent3>
        <a:accent4>
          <a:srgbClr val="4F4F77"/>
        </a:accent4>
        <a:accent5>
          <a:srgbClr val="FFFFEB"/>
        </a:accent5>
        <a:accent6>
          <a:srgbClr val="2D89E5"/>
        </a:accent6>
        <a:hlink>
          <a:srgbClr val="336699"/>
        </a:hlink>
        <a:folHlink>
          <a:srgbClr val="F08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66"/>
        </a:dk1>
        <a:lt1>
          <a:srgbClr val="CCECFF"/>
        </a:lt1>
        <a:dk2>
          <a:srgbClr val="336699"/>
        </a:dk2>
        <a:lt2>
          <a:srgbClr val="C0C0C0"/>
        </a:lt2>
        <a:accent1>
          <a:srgbClr val="FFFFCC"/>
        </a:accent1>
        <a:accent2>
          <a:srgbClr val="FF6600"/>
        </a:accent2>
        <a:accent3>
          <a:srgbClr val="E2F4FF"/>
        </a:accent3>
        <a:accent4>
          <a:srgbClr val="005757"/>
        </a:accent4>
        <a:accent5>
          <a:srgbClr val="FFFFE2"/>
        </a:accent5>
        <a:accent6>
          <a:srgbClr val="E55B00"/>
        </a:accent6>
        <a:hlink>
          <a:srgbClr val="0066FF"/>
        </a:hlink>
        <a:folHlink>
          <a:srgbClr val="BE547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33CC"/>
        </a:dk1>
        <a:lt1>
          <a:srgbClr val="FFE9E9"/>
        </a:lt1>
        <a:dk2>
          <a:srgbClr val="000000"/>
        </a:dk2>
        <a:lt2>
          <a:srgbClr val="C0C0C0"/>
        </a:lt2>
        <a:accent1>
          <a:srgbClr val="D5E5DB"/>
        </a:accent1>
        <a:accent2>
          <a:srgbClr val="3366FF"/>
        </a:accent2>
        <a:accent3>
          <a:srgbClr val="FFF2F2"/>
        </a:accent3>
        <a:accent4>
          <a:srgbClr val="002AAF"/>
        </a:accent4>
        <a:accent5>
          <a:srgbClr val="E6EFEA"/>
        </a:accent5>
        <a:accent6>
          <a:srgbClr val="2D5BE5"/>
        </a:accent6>
        <a:hlink>
          <a:srgbClr val="FF9900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336699"/>
        </a:dk1>
        <a:lt1>
          <a:srgbClr val="F4E9E0"/>
        </a:lt1>
        <a:dk2>
          <a:srgbClr val="DC5900"/>
        </a:dk2>
        <a:lt2>
          <a:srgbClr val="C0C0C0"/>
        </a:lt2>
        <a:accent1>
          <a:srgbClr val="E4E4E4"/>
        </a:accent1>
        <a:accent2>
          <a:srgbClr val="3399FF"/>
        </a:accent2>
        <a:accent3>
          <a:srgbClr val="F8F2ED"/>
        </a:accent3>
        <a:accent4>
          <a:srgbClr val="2A5783"/>
        </a:accent4>
        <a:accent5>
          <a:srgbClr val="EFEFEF"/>
        </a:accent5>
        <a:accent6>
          <a:srgbClr val="2D89E5"/>
        </a:accent6>
        <a:hlink>
          <a:srgbClr val="CC0066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CC3300"/>
        </a:dk1>
        <a:lt1>
          <a:srgbClr val="E5E5FF"/>
        </a:lt1>
        <a:dk2>
          <a:srgbClr val="565680"/>
        </a:dk2>
        <a:lt2>
          <a:srgbClr val="C0C0C0"/>
        </a:lt2>
        <a:accent1>
          <a:srgbClr val="E6E4EC"/>
        </a:accent1>
        <a:accent2>
          <a:srgbClr val="0066CC"/>
        </a:accent2>
        <a:accent3>
          <a:srgbClr val="EFEFFF"/>
        </a:accent3>
        <a:accent4>
          <a:srgbClr val="AF2A00"/>
        </a:accent4>
        <a:accent5>
          <a:srgbClr val="F0EFF4"/>
        </a:accent5>
        <a:accent6>
          <a:srgbClr val="005BB7"/>
        </a:accent6>
        <a:hlink>
          <a:srgbClr val="008080"/>
        </a:hlink>
        <a:folHlink>
          <a:srgbClr val="7B7B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99"/>
        </a:dk1>
        <a:lt1>
          <a:srgbClr val="FFE2C5"/>
        </a:lt1>
        <a:dk2>
          <a:srgbClr val="007D7A"/>
        </a:dk2>
        <a:lt2>
          <a:srgbClr val="C0C0C0"/>
        </a:lt2>
        <a:accent1>
          <a:srgbClr val="EAEAEA"/>
        </a:accent1>
        <a:accent2>
          <a:srgbClr val="B26EB4"/>
        </a:accent2>
        <a:accent3>
          <a:srgbClr val="FFEEDE"/>
        </a:accent3>
        <a:accent4>
          <a:srgbClr val="000083"/>
        </a:accent4>
        <a:accent5>
          <a:srgbClr val="F2F2F2"/>
        </a:accent5>
        <a:accent6>
          <a:srgbClr val="9F62A1"/>
        </a:accent6>
        <a:hlink>
          <a:srgbClr val="CC3300"/>
        </a:hlink>
        <a:folHlink>
          <a:srgbClr val="0088E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CDESIGNL</Template>
  <TotalTime>0</TotalTime>
  <Words>139</Words>
  <Application>WPS 演示</Application>
  <PresentationFormat>在屏幕上显示</PresentationFormat>
  <Paragraphs>29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Arial</vt:lpstr>
      <vt:lpstr>宋体</vt:lpstr>
      <vt:lpstr>Wingdings</vt:lpstr>
      <vt:lpstr>微软雅黑</vt:lpstr>
      <vt:lpstr>Arial Unicode MS</vt:lpstr>
      <vt:lpstr>Calibri</vt:lpstr>
      <vt:lpstr>诗情画意</vt:lpstr>
      <vt:lpstr> 晋益电子有限公司  实拍  2019-08-17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SMT流程图                                                                                                      拟制：SMT工程部----雷著全                                                                                                                             日期：2007年06月12日 </dc:title>
  <dc:creator>Chinese User</dc:creator>
  <cp:lastModifiedBy>Administrator</cp:lastModifiedBy>
  <cp:revision>135</cp:revision>
  <dcterms:created xsi:type="dcterms:W3CDTF">2007-06-30T07:12:00Z</dcterms:created>
  <dcterms:modified xsi:type="dcterms:W3CDTF">2019-08-17T06:35:44Z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2052-11.1.0.8976</vt:lpwstr>
  </property>
</Properties>
</file>